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61" r:id="rId4"/>
    <p:sldId id="265" r:id="rId5"/>
    <p:sldId id="258" r:id="rId6"/>
    <p:sldId id="278" r:id="rId7"/>
    <p:sldId id="259" r:id="rId8"/>
    <p:sldId id="260" r:id="rId9"/>
    <p:sldId id="264" r:id="rId10"/>
    <p:sldId id="273" r:id="rId11"/>
    <p:sldId id="262" r:id="rId12"/>
    <p:sldId id="263" r:id="rId13"/>
    <p:sldId id="266" r:id="rId14"/>
    <p:sldId id="268" r:id="rId15"/>
    <p:sldId id="274" r:id="rId16"/>
    <p:sldId id="267" r:id="rId17"/>
    <p:sldId id="269" r:id="rId18"/>
    <p:sldId id="270" r:id="rId19"/>
    <p:sldId id="272" r:id="rId20"/>
    <p:sldId id="271" r:id="rId21"/>
    <p:sldId id="275" r:id="rId22"/>
    <p:sldId id="277" r:id="rId23"/>
    <p:sldId id="276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C17ED-9AB6-4278-BD4E-DC675C0B957D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5F39-FB3B-49FA-9674-6D9C283114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3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25F39-FB3B-49FA-9674-6D9C28311405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721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381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2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59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7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151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381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991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889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84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01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068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8A83-152A-41FE-8006-D46FBD139568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E1C7-B687-48F6-BB29-7597DA311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78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59432"/>
            <a:ext cx="9648042" cy="7317432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286222" y="98072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dirty="0"/>
              <a:t> </a:t>
            </a:r>
            <a:r>
              <a:rPr lang="bg-BG" sz="2800" b="1" i="1" dirty="0">
                <a:solidFill>
                  <a:schemeClr val="accent6">
                    <a:lumMod val="50000"/>
                  </a:schemeClr>
                </a:solidFill>
              </a:rPr>
              <a:t>Автор: </a:t>
            </a:r>
          </a:p>
          <a:p>
            <a:pPr algn="ctr"/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II </a:t>
            </a:r>
            <a:r>
              <a:rPr lang="bg-BG" sz="2800" b="1" i="1" dirty="0">
                <a:solidFill>
                  <a:schemeClr val="accent6">
                    <a:lumMod val="50000"/>
                  </a:schemeClr>
                </a:solidFill>
              </a:rPr>
              <a:t>б клас </a:t>
            </a:r>
          </a:p>
          <a:p>
            <a:pPr algn="ctr"/>
            <a:endParaRPr lang="en-US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любезното съдействие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техните родители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5148064" y="26793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i="1" dirty="0" smtClean="0">
                <a:solidFill>
                  <a:schemeClr val="accent6">
                    <a:lumMod val="50000"/>
                  </a:schemeClr>
                </a:solidFill>
              </a:rPr>
              <a:t>България </a:t>
            </a:r>
            <a:r>
              <a:rPr lang="bg-BG" b="1" i="1" dirty="0">
                <a:solidFill>
                  <a:schemeClr val="accent6">
                    <a:lumMod val="50000"/>
                  </a:schemeClr>
                </a:solidFill>
              </a:rPr>
              <a:t>е моята родина, </a:t>
            </a:r>
          </a:p>
          <a:p>
            <a:pPr algn="ctr"/>
            <a:r>
              <a:rPr lang="bg-BG" b="1" i="1" dirty="0">
                <a:solidFill>
                  <a:schemeClr val="accent6">
                    <a:lumMod val="50000"/>
                  </a:schemeClr>
                </a:solidFill>
              </a:rPr>
              <a:t>Пловдив е</a:t>
            </a:r>
          </a:p>
          <a:p>
            <a:pPr algn="ctr"/>
            <a:r>
              <a:rPr lang="bg-BG" b="1" i="1" dirty="0">
                <a:solidFill>
                  <a:schemeClr val="accent6">
                    <a:lumMod val="50000"/>
                  </a:schemeClr>
                </a:solidFill>
              </a:rPr>
              <a:t>в сърцето ми!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6012160" y="3717032"/>
            <a:ext cx="2625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6">
                    <a:lumMod val="50000"/>
                  </a:schemeClr>
                </a:solidFill>
              </a:rPr>
              <a:t>Редактор: г-жа Николова</a:t>
            </a:r>
          </a:p>
        </p:txBody>
      </p:sp>
    </p:spTree>
    <p:extLst>
      <p:ext uri="{BB962C8B-B14F-4D97-AF65-F5344CB8AC3E}">
        <p14:creationId xmlns:p14="http://schemas.microsoft.com/office/powerpoint/2010/main" val="128728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smtClean="0">
                <a:latin typeface="Book Antiqua" panose="02040602050305030304" pitchFamily="18" charset="0"/>
              </a:rPr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ru-RU" dirty="0"/>
          </a:p>
          <a:p>
            <a:r>
              <a:rPr lang="bg-BG" dirty="0" smtClean="0">
                <a:latin typeface="Book Antiqua" panose="02040602050305030304" pitchFamily="18" charset="0"/>
              </a:rPr>
              <a:t>Пловдив</a:t>
            </a:r>
            <a:r>
              <a:rPr lang="bg-BG" dirty="0">
                <a:latin typeface="Book Antiqua" panose="02040602050305030304" pitchFamily="18" charset="0"/>
              </a:rPr>
              <a:t>, </a:t>
            </a:r>
            <a:r>
              <a:rPr lang="bg-BG" dirty="0" err="1">
                <a:latin typeface="Book Antiqua" panose="02040602050305030304" pitchFamily="18" charset="0"/>
              </a:rPr>
              <a:t>Пловдив</a:t>
            </a:r>
            <a:r>
              <a:rPr lang="bg-BG" dirty="0">
                <a:latin typeface="Book Antiqua" panose="02040602050305030304" pitchFamily="18" charset="0"/>
              </a:rPr>
              <a:t> – хубав град.</a:t>
            </a:r>
          </a:p>
          <a:p>
            <a:r>
              <a:rPr lang="bg-BG" dirty="0">
                <a:latin typeface="Book Antiqua" panose="02040602050305030304" pitchFamily="18" charset="0"/>
              </a:rPr>
              <a:t>Марица тихо шуми ,</a:t>
            </a:r>
          </a:p>
          <a:p>
            <a:r>
              <a:rPr lang="bg-BG" dirty="0">
                <a:latin typeface="Book Antiqua" panose="02040602050305030304" pitchFamily="18" charset="0"/>
              </a:rPr>
              <a:t>а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над нас Альоша с гордост ни следи.</a:t>
            </a:r>
          </a:p>
          <a:p>
            <a:r>
              <a:rPr lang="bg-BG" dirty="0" smtClean="0"/>
              <a:t>		 </a:t>
            </a:r>
          </a:p>
          <a:p>
            <a:endParaRPr lang="bg-BG" dirty="0" smtClean="0"/>
          </a:p>
          <a:p>
            <a:r>
              <a:rPr lang="bg-BG" dirty="0" smtClean="0"/>
              <a:t>		</a:t>
            </a:r>
            <a:r>
              <a:rPr lang="bg-BG" b="1" i="1" dirty="0" err="1" smtClean="0">
                <a:latin typeface="Book Antiqua" panose="02040602050305030304" pitchFamily="18" charset="0"/>
              </a:rPr>
              <a:t>Аполонас</a:t>
            </a:r>
            <a:r>
              <a:rPr lang="bg-BG" b="1" i="1" dirty="0" smtClean="0">
                <a:latin typeface="Book Antiqua" panose="02040602050305030304" pitchFamily="18" charset="0"/>
              </a:rPr>
              <a:t> </a:t>
            </a:r>
            <a:r>
              <a:rPr lang="bg-BG" b="1" i="1" dirty="0" err="1" smtClean="0">
                <a:latin typeface="Book Antiqua" panose="02040602050305030304" pitchFamily="18" charset="0"/>
              </a:rPr>
              <a:t>Тзанакос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7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</a:t>
            </a:r>
            <a:r>
              <a:rPr lang="bg-BG" dirty="0" smtClean="0"/>
              <a:t>		</a:t>
            </a:r>
            <a:endParaRPr lang="bg-BG" dirty="0"/>
          </a:p>
          <a:p>
            <a:r>
              <a:rPr lang="bg-BG" dirty="0">
                <a:latin typeface="Book Antiqua" panose="02040602050305030304" pitchFamily="18" charset="0"/>
              </a:rPr>
              <a:t>Градът, сгушен между седемте хълма е моя роден град Пловдив. За него се казва, че е ,,древен и вечен“. И това е така, защото през вековете оттук са минавали римляни, византийци, траки и всички са оставяли следа.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Ако </a:t>
            </a:r>
            <a:r>
              <a:rPr lang="bg-BG" dirty="0">
                <a:latin typeface="Book Antiqua" panose="02040602050305030304" pitchFamily="18" charset="0"/>
              </a:rPr>
              <a:t>минете по главната улица ще видите Римския стадион, Античния театър и други разкопки.</a:t>
            </a:r>
          </a:p>
          <a:p>
            <a:r>
              <a:rPr lang="bg-BG" dirty="0">
                <a:latin typeface="Book Antiqua" panose="02040602050305030304" pitchFamily="18" charset="0"/>
              </a:rPr>
              <a:t>Но най-истински е моя Пловдив –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с </a:t>
            </a:r>
            <a:r>
              <a:rPr lang="bg-BG" dirty="0">
                <a:latin typeface="Book Antiqua" panose="02040602050305030304" pitchFamily="18" charset="0"/>
              </a:rPr>
              <a:t>нашата улица, нашия дом, нашето училище и моите приятели. Градът, в който мога да играя на воля, където мога да се разхождам с моето семейство, да се забавлявам в модерните магазини и да се чувствам щастлив.</a:t>
            </a:r>
          </a:p>
          <a:p>
            <a:r>
              <a:rPr lang="bg-BG" dirty="0">
                <a:latin typeface="Book Antiqua" panose="02040602050305030304" pitchFamily="18" charset="0"/>
              </a:rPr>
              <a:t>Това е Пловдив – шарен, забавен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модерен </a:t>
            </a:r>
            <a:r>
              <a:rPr lang="bg-BG" dirty="0">
                <a:latin typeface="Book Antiqua" panose="02040602050305030304" pitchFamily="18" charset="0"/>
              </a:rPr>
              <a:t>и вечен като древността!</a:t>
            </a:r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Андрей Радев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312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</a:t>
            </a:r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Град </a:t>
            </a:r>
            <a:r>
              <a:rPr lang="bg-BG" dirty="0">
                <a:latin typeface="Book Antiqua" panose="02040602050305030304" pitchFamily="18" charset="0"/>
              </a:rPr>
              <a:t>голям, поле широко,</a:t>
            </a: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едем </a:t>
            </a:r>
            <a:r>
              <a:rPr lang="bg-BG" dirty="0">
                <a:latin typeface="Book Antiqua" panose="02040602050305030304" pitchFamily="18" charset="0"/>
              </a:rPr>
              <a:t>хълма нависоко.</a:t>
            </a:r>
          </a:p>
          <a:p>
            <a:r>
              <a:rPr lang="bg-BG" dirty="0">
                <a:latin typeface="Book Antiqua" panose="02040602050305030304" pitchFamily="18" charset="0"/>
              </a:rPr>
              <a:t>Римски стадион, Античен театър</a:t>
            </a:r>
          </a:p>
          <a:p>
            <a:r>
              <a:rPr lang="bg-BG" dirty="0">
                <a:latin typeface="Book Antiqua" panose="02040602050305030304" pitchFamily="18" charset="0"/>
              </a:rPr>
              <a:t>к</a:t>
            </a:r>
            <a:r>
              <a:rPr lang="bg-BG" dirty="0" smtClean="0">
                <a:latin typeface="Book Antiqua" panose="02040602050305030304" pitchFamily="18" charset="0"/>
              </a:rPr>
              <a:t>рият </a:t>
            </a:r>
            <a:r>
              <a:rPr lang="bg-BG" dirty="0">
                <a:latin typeface="Book Antiqua" panose="02040602050305030304" pitchFamily="18" charset="0"/>
              </a:rPr>
              <a:t>минало богато.</a:t>
            </a:r>
          </a:p>
          <a:p>
            <a:r>
              <a:rPr lang="bg-BG" dirty="0">
                <a:latin typeface="Book Antiqua" panose="02040602050305030304" pitchFamily="18" charset="0"/>
              </a:rPr>
              <a:t>Център, с пеещи фонтани,</a:t>
            </a:r>
          </a:p>
          <a:p>
            <a:r>
              <a:rPr lang="bg-BG" dirty="0">
                <a:latin typeface="Book Antiqua" panose="02040602050305030304" pitchFamily="18" charset="0"/>
              </a:rPr>
              <a:t>з</a:t>
            </a:r>
            <a:r>
              <a:rPr lang="bg-BG" dirty="0" smtClean="0">
                <a:latin typeface="Book Antiqua" panose="02040602050305030304" pitchFamily="18" charset="0"/>
              </a:rPr>
              <a:t>оологическа </a:t>
            </a:r>
            <a:r>
              <a:rPr lang="bg-BG" dirty="0">
                <a:latin typeface="Book Antiqua" panose="02040602050305030304" pitchFamily="18" charset="0"/>
              </a:rPr>
              <a:t>градина.</a:t>
            </a:r>
          </a:p>
          <a:p>
            <a:r>
              <a:rPr lang="bg-BG" dirty="0">
                <a:latin typeface="Book Antiqua" panose="02040602050305030304" pitchFamily="18" charset="0"/>
              </a:rPr>
              <a:t>Пловдив, всички го наричаме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много го обичаме.</a:t>
            </a:r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Искрен Иванов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524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Мой </a:t>
            </a:r>
            <a:r>
              <a:rPr lang="bg-BG" b="1" i="1" dirty="0">
                <a:latin typeface="Book Antiqua" panose="02040602050305030304" pitchFamily="18" charset="0"/>
              </a:rPr>
              <a:t>роден </a:t>
            </a:r>
            <a:r>
              <a:rPr lang="bg-BG" b="1" i="1" dirty="0" smtClean="0">
                <a:latin typeface="Book Antiqua" panose="02040602050305030304" pitchFamily="18" charset="0"/>
              </a:rPr>
              <a:t>град</a:t>
            </a:r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Мой </a:t>
            </a:r>
            <a:r>
              <a:rPr lang="bg-BG" dirty="0">
                <a:latin typeface="Book Antiqua" panose="02040602050305030304" pitchFamily="18" charset="0"/>
              </a:rPr>
              <a:t>роден град,</a:t>
            </a:r>
          </a:p>
          <a:p>
            <a:r>
              <a:rPr lang="bg-BG" dirty="0">
                <a:latin typeface="Book Antiqua" panose="02040602050305030304" pitchFamily="18" charset="0"/>
              </a:rPr>
              <a:t>г</a:t>
            </a:r>
            <a:r>
              <a:rPr lang="bg-BG" dirty="0" smtClean="0">
                <a:latin typeface="Book Antiqua" panose="02040602050305030304" pitchFamily="18" charset="0"/>
              </a:rPr>
              <a:t>рад </a:t>
            </a:r>
            <a:r>
              <a:rPr lang="bg-BG" dirty="0">
                <a:latin typeface="Book Antiqua" panose="02040602050305030304" pitchFamily="18" charset="0"/>
              </a:rPr>
              <a:t>древен и модерен.</a:t>
            </a:r>
          </a:p>
          <a:p>
            <a:r>
              <a:rPr lang="bg-BG" dirty="0">
                <a:latin typeface="Book Antiqua" panose="02040602050305030304" pitchFamily="18" charset="0"/>
              </a:rPr>
              <a:t>С какво ме толкова плени,</a:t>
            </a:r>
          </a:p>
          <a:p>
            <a:r>
              <a:rPr lang="bg-BG" dirty="0">
                <a:latin typeface="Book Antiqua" panose="02040602050305030304" pitchFamily="18" charset="0"/>
              </a:rPr>
              <a:t>т</a:t>
            </a:r>
            <a:r>
              <a:rPr lang="bg-BG" dirty="0" smtClean="0">
                <a:latin typeface="Book Antiqua" panose="02040602050305030304" pitchFamily="18" charset="0"/>
              </a:rPr>
              <a:t>ъй </a:t>
            </a:r>
            <a:r>
              <a:rPr lang="bg-BG" dirty="0">
                <a:latin typeface="Book Antiqua" panose="02040602050305030304" pitchFamily="18" charset="0"/>
              </a:rPr>
              <a:t>силно аз да те обичам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винаги при теб да се завръщам със грейнали очи</a:t>
            </a:r>
            <a:r>
              <a:rPr lang="bg-BG" dirty="0" smtClean="0">
                <a:latin typeface="Book Antiqua" panose="02040602050305030304" pitchFamily="18" charset="0"/>
              </a:rPr>
              <a:t>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Дарин Трифонов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1932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под тепетата си грей,</a:t>
            </a: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история богата се гордей.</a:t>
            </a:r>
          </a:p>
          <a:p>
            <a:r>
              <a:rPr lang="bg-BG" dirty="0">
                <a:latin typeface="Book Antiqua" panose="02040602050305030304" pitchFamily="18" charset="0"/>
              </a:rPr>
              <a:t>И Марица леко се извива</a:t>
            </a:r>
          </a:p>
          <a:p>
            <a:r>
              <a:rPr lang="bg-BG" dirty="0">
                <a:latin typeface="Book Antiqua" panose="02040602050305030304" pitchFamily="18" charset="0"/>
              </a:rPr>
              <a:t>в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хладна пелена повива.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Петър Василев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465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Моят </a:t>
            </a:r>
            <a:r>
              <a:rPr lang="bg-BG" dirty="0">
                <a:latin typeface="Book Antiqua" panose="02040602050305030304" pitchFamily="18" charset="0"/>
              </a:rPr>
              <a:t>роден град е Пловдив. Той е разположен върху седем хълма. През него минава река Марица.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стар и красив град.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В </a:t>
            </a:r>
            <a:r>
              <a:rPr lang="bg-BG" dirty="0">
                <a:latin typeface="Book Antiqua" panose="02040602050305030304" pitchFamily="18" charset="0"/>
              </a:rPr>
              <a:t>него има много забележителности.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Най-хубави </a:t>
            </a:r>
            <a:r>
              <a:rPr lang="bg-BG" dirty="0">
                <a:latin typeface="Book Antiqua" panose="02040602050305030304" pitchFamily="18" charset="0"/>
              </a:rPr>
              <a:t>са Старият град и Античният театър.</a:t>
            </a:r>
          </a:p>
          <a:p>
            <a:r>
              <a:rPr lang="bg-BG" dirty="0">
                <a:latin typeface="Book Antiqua" panose="02040602050305030304" pitchFamily="18" charset="0"/>
              </a:rPr>
              <a:t>Аз много обичам моето родно селище.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err="1" smtClean="0">
                <a:latin typeface="Book Antiqua" panose="02040602050305030304" pitchFamily="18" charset="0"/>
              </a:rPr>
              <a:t>Тифани</a:t>
            </a:r>
            <a:r>
              <a:rPr lang="bg-BG" b="1" i="1" dirty="0" smtClean="0">
                <a:latin typeface="Book Antiqua" panose="02040602050305030304" pitchFamily="18" charset="0"/>
              </a:rPr>
              <a:t> </a:t>
            </a:r>
            <a:r>
              <a:rPr lang="bg-BG" b="1" i="1" dirty="0" err="1" smtClean="0">
                <a:latin typeface="Book Antiqua" panose="02040602050305030304" pitchFamily="18" charset="0"/>
              </a:rPr>
              <a:t>Гиргинова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793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Моята </a:t>
            </a:r>
            <a:r>
              <a:rPr lang="bg-BG" b="1" i="1" dirty="0">
                <a:latin typeface="Book Antiqua" panose="02040602050305030304" pitchFamily="18" charset="0"/>
              </a:rPr>
              <a:t>родина – България</a:t>
            </a:r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В </a:t>
            </a:r>
            <a:r>
              <a:rPr lang="bg-BG" dirty="0">
                <a:latin typeface="Book Antiqua" panose="02040602050305030304" pitchFamily="18" charset="0"/>
              </a:rPr>
              <a:t>България има много забележителности. В нея има много хубави планини – Рила, Пирин, Родопите и други. Те са посещавани от много туристи, защото летата са прохладни, а през зимата са любимо място на скиорите. Аз също обичам да ходя на планина. Любими мои курорти са Банско и Пампорово. На територията на моята държава в източната и част се намира Черно море. Морска столица е град Варна. В нея има прекрасна градина, </a:t>
            </a:r>
            <a:r>
              <a:rPr lang="bg-BG" dirty="0" err="1">
                <a:latin typeface="Book Antiqua" panose="02040602050305030304" pitchFamily="18" charset="0"/>
              </a:rPr>
              <a:t>делфинариум</a:t>
            </a:r>
            <a:r>
              <a:rPr lang="bg-BG" dirty="0">
                <a:latin typeface="Book Antiqua" panose="02040602050305030304" pitchFamily="18" charset="0"/>
              </a:rPr>
              <a:t> и различни музеи.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Моят </a:t>
            </a:r>
            <a:r>
              <a:rPr lang="bg-BG" dirty="0">
                <a:latin typeface="Book Antiqua" panose="02040602050305030304" pitchFamily="18" charset="0"/>
              </a:rPr>
              <a:t>любим черноморски курорт е Китен,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който </a:t>
            </a:r>
            <a:r>
              <a:rPr lang="bg-BG" dirty="0">
                <a:latin typeface="Book Antiqua" panose="02040602050305030304" pitchFamily="18" charset="0"/>
              </a:rPr>
              <a:t>аз посещавам с моето семейство.</a:t>
            </a:r>
          </a:p>
          <a:p>
            <a:r>
              <a:rPr lang="bg-BG" dirty="0">
                <a:latin typeface="Book Antiqua" panose="02040602050305030304" pitchFamily="18" charset="0"/>
              </a:rPr>
              <a:t>Ето затова аз обичам моята родина –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няма </a:t>
            </a:r>
            <a:r>
              <a:rPr lang="bg-BG" dirty="0">
                <a:latin typeface="Book Antiqua" panose="02040602050305030304" pitchFamily="18" charset="0"/>
              </a:rPr>
              <a:t>по-красива от нея на света!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Дария Петкова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6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endParaRPr lang="bg-BG" dirty="0"/>
          </a:p>
          <a:p>
            <a:r>
              <a:rPr lang="bg-BG" dirty="0"/>
              <a:t> </a:t>
            </a:r>
          </a:p>
          <a:p>
            <a:r>
              <a:rPr lang="bg-BG" dirty="0">
                <a:latin typeface="Book Antiqua" panose="02040602050305030304" pitchFamily="18" charset="0"/>
              </a:rPr>
              <a:t>В Пловдив аз живея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много се гордея.</a:t>
            </a:r>
          </a:p>
          <a:p>
            <a:r>
              <a:rPr lang="bg-BG" dirty="0">
                <a:latin typeface="Book Antiqua" panose="02040602050305030304" pitchFamily="18" charset="0"/>
              </a:rPr>
              <a:t>Старият ни град</a:t>
            </a: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ъс </a:t>
            </a:r>
            <a:r>
              <a:rPr lang="bg-BG" dirty="0" err="1">
                <a:latin typeface="Book Antiqua" panose="02040602050305030304" pitchFamily="18" charset="0"/>
              </a:rPr>
              <a:t>свойта</a:t>
            </a:r>
            <a:r>
              <a:rPr lang="bg-BG" dirty="0">
                <a:latin typeface="Book Antiqua" panose="02040602050305030304" pitchFamily="18" charset="0"/>
              </a:rPr>
              <a:t> красота</a:t>
            </a:r>
          </a:p>
          <a:p>
            <a:r>
              <a:rPr lang="bg-BG" dirty="0">
                <a:latin typeface="Book Antiqua" panose="02040602050305030304" pitchFamily="18" charset="0"/>
              </a:rPr>
              <a:t>п</a:t>
            </a:r>
            <a:r>
              <a:rPr lang="bg-BG" dirty="0" smtClean="0">
                <a:latin typeface="Book Antiqua" panose="02040602050305030304" pitchFamily="18" charset="0"/>
              </a:rPr>
              <a:t>ривлича </a:t>
            </a:r>
            <a:r>
              <a:rPr lang="bg-BG" dirty="0">
                <a:latin typeface="Book Antiqua" panose="02040602050305030304" pitchFamily="18" charset="0"/>
              </a:rPr>
              <a:t>туристи от цялата страна.</a:t>
            </a:r>
          </a:p>
          <a:p>
            <a:r>
              <a:rPr lang="bg-BG" dirty="0">
                <a:latin typeface="Book Antiqua" panose="02040602050305030304" pitchFamily="18" charset="0"/>
              </a:rPr>
              <a:t>Древен и вечен, той е чудесен.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Мария </a:t>
            </a:r>
            <a:r>
              <a:rPr lang="bg-BG" b="1" i="1" dirty="0">
                <a:latin typeface="Book Antiqua" panose="02040602050305030304" pitchFamily="18" charset="0"/>
              </a:rPr>
              <a:t>Кръстева</a:t>
            </a: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89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Моят град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b="1" i="1" dirty="0">
                <a:latin typeface="Book Antiqua" panose="02040602050305030304" pitchFamily="18" charset="0"/>
              </a:rPr>
              <a:t> 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Моят </a:t>
            </a:r>
            <a:r>
              <a:rPr lang="bg-BG" dirty="0">
                <a:latin typeface="Book Antiqua" panose="02040602050305030304" pitchFamily="18" charset="0"/>
              </a:rPr>
              <a:t>град е Пловдив. В него има много забележителности. Една от тях е Стария град. В него има много музеи, има и Античен театър. С мама и тате ходим доста често на разходка там.</a:t>
            </a:r>
          </a:p>
          <a:p>
            <a:r>
              <a:rPr lang="bg-BG" dirty="0">
                <a:latin typeface="Book Antiqua" panose="02040602050305030304" pitchFamily="18" charset="0"/>
              </a:rPr>
              <a:t>Харесват ми Пеещите фонтани в града.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Интересно </a:t>
            </a:r>
            <a:r>
              <a:rPr lang="bg-BG" dirty="0">
                <a:latin typeface="Book Antiqua" panose="02040602050305030304" pitchFamily="18" charset="0"/>
              </a:rPr>
              <a:t>е и в музеите. В Природонаучния музей има много интересни животни. Там видях жираф, </a:t>
            </a:r>
            <a:r>
              <a:rPr lang="bg-BG" dirty="0" err="1">
                <a:latin typeface="Book Antiqua" panose="02040602050305030304" pitchFamily="18" charset="0"/>
              </a:rPr>
              <a:t>тукан</a:t>
            </a:r>
            <a:r>
              <a:rPr lang="bg-BG" dirty="0">
                <a:latin typeface="Book Antiqua" panose="02040602050305030304" pitchFamily="18" charset="0"/>
              </a:rPr>
              <a:t>, мечка, кенгуру и много други животни. Имаше скелети, змии и риби.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Ходихме </a:t>
            </a:r>
            <a:r>
              <a:rPr lang="bg-BG" dirty="0">
                <a:latin typeface="Book Antiqua" panose="02040602050305030304" pitchFamily="18" charset="0"/>
              </a:rPr>
              <a:t>и в Планетариума.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Там </a:t>
            </a:r>
            <a:r>
              <a:rPr lang="bg-BG" dirty="0">
                <a:latin typeface="Book Antiqua" panose="02040602050305030304" pitchFamily="18" charset="0"/>
              </a:rPr>
              <a:t>видях планетите и звездите.</a:t>
            </a:r>
          </a:p>
          <a:p>
            <a:r>
              <a:rPr lang="bg-BG" dirty="0">
                <a:latin typeface="Book Antiqua" panose="02040602050305030304" pitchFamily="18" charset="0"/>
              </a:rPr>
              <a:t>Обичам моя роден град</a:t>
            </a:r>
            <a:r>
              <a:rPr lang="bg-BG" dirty="0" smtClean="0">
                <a:latin typeface="Book Antiqua" panose="02040602050305030304" pitchFamily="18" charset="0"/>
              </a:rPr>
              <a:t>!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Мария </a:t>
            </a:r>
            <a:r>
              <a:rPr lang="bg-BG" b="1" i="1" dirty="0" err="1">
                <a:latin typeface="Book Antiqua" panose="02040602050305030304" pitchFamily="18" charset="0"/>
              </a:rPr>
              <a:t>Денизова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043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Аз </a:t>
            </a:r>
            <a:r>
              <a:rPr lang="bg-BG" dirty="0">
                <a:latin typeface="Book Antiqua" panose="02040602050305030304" pitchFamily="18" charset="0"/>
              </a:rPr>
              <a:t>живея и уча в град Пловдив. Той е най-древния и античен град в България.</a:t>
            </a:r>
          </a:p>
          <a:p>
            <a:r>
              <a:rPr lang="bg-BG" dirty="0">
                <a:latin typeface="Book Antiqua" panose="02040602050305030304" pitchFamily="18" charset="0"/>
              </a:rPr>
              <a:t>През свободното си време, когато се разхождам с мама и тате, не спирам да се любувам на неговите забележителности. Минаваме през Римския стадион на центъра, после продължаваме нагоре през Стария град, покрай Античния театър и накрая стигаме при върха на тепето. Гледката оттук е много красива. Вижда се целият град и останалите хълмове.</a:t>
            </a:r>
          </a:p>
          <a:p>
            <a:r>
              <a:rPr lang="bg-BG" dirty="0">
                <a:latin typeface="Book Antiqua" panose="02040602050305030304" pitchFamily="18" charset="0"/>
              </a:rPr>
              <a:t>Разходката ни продължава към моето любимо място. Отиваме на Гребната база.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Слънце</a:t>
            </a:r>
            <a:r>
              <a:rPr lang="bg-BG" dirty="0">
                <a:latin typeface="Book Antiqua" panose="02040602050305030304" pitchFamily="18" charset="0"/>
              </a:rPr>
              <a:t>, вода, лодки и много деца на едно място.</a:t>
            </a:r>
          </a:p>
          <a:p>
            <a:r>
              <a:rPr lang="bg-BG" dirty="0">
                <a:latin typeface="Book Antiqua" panose="02040602050305030304" pitchFamily="18" charset="0"/>
              </a:rPr>
              <a:t>Обичам моя роден град!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Наталия </a:t>
            </a:r>
            <a:r>
              <a:rPr lang="bg-BG" b="1" i="1" dirty="0" err="1" smtClean="0">
                <a:latin typeface="Book Antiqua" panose="02040602050305030304" pitchFamily="18" charset="0"/>
              </a:rPr>
              <a:t>Дернева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b="1" i="1" dirty="0" smtClean="0">
                <a:latin typeface="Book Antiqua" panose="02040602050305030304" pitchFamily="18" charset="0"/>
              </a:rPr>
              <a:t> 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37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</a:p>
          <a:p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Моят </a:t>
            </a:r>
            <a:r>
              <a:rPr lang="bg-BG" dirty="0">
                <a:latin typeface="Book Antiqua" panose="02040602050305030304" pitchFamily="18" charset="0"/>
              </a:rPr>
              <a:t>роден </a:t>
            </a:r>
            <a:r>
              <a:rPr lang="bg-BG" dirty="0" smtClean="0">
                <a:latin typeface="Book Antiqua" panose="02040602050305030304" pitchFamily="18" charset="0"/>
              </a:rPr>
              <a:t>град,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градът</a:t>
            </a:r>
            <a:r>
              <a:rPr lang="bg-BG" dirty="0">
                <a:latin typeface="Book Antiqua" panose="02040602050305030304" pitchFamily="18" charset="0"/>
              </a:rPr>
              <a:t>, в който аз съм родена за някой е само </a:t>
            </a:r>
            <a:r>
              <a:rPr lang="bg-BG" dirty="0" smtClean="0">
                <a:latin typeface="Book Antiqua" panose="02040602050305030304" pitchFamily="18" charset="0"/>
              </a:rPr>
              <a:t>мечта.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>
                <a:latin typeface="Book Antiqua" panose="02040602050305030304" pitchFamily="18" charset="0"/>
              </a:rPr>
              <a:t>И слънце огрява тепетата седем,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тече </a:t>
            </a:r>
            <a:r>
              <a:rPr lang="bg-BG" dirty="0">
                <a:latin typeface="Book Antiqua" panose="02040602050305030304" pitchFamily="18" charset="0"/>
              </a:rPr>
              <a:t>и през него река.</a:t>
            </a:r>
          </a:p>
          <a:p>
            <a:r>
              <a:rPr lang="bg-BG" dirty="0">
                <a:latin typeface="Book Antiqua" panose="02040602050305030304" pitchFamily="18" charset="0"/>
              </a:rPr>
              <a:t>И древен, и вечен и също модерен,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излезнал </a:t>
            </a:r>
            <a:r>
              <a:rPr lang="bg-BG" dirty="0">
                <a:latin typeface="Book Antiqua" panose="02040602050305030304" pitchFamily="18" charset="0"/>
              </a:rPr>
              <a:t>е сякаш от сън,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по </a:t>
            </a:r>
            <a:r>
              <a:rPr lang="bg-BG" dirty="0">
                <a:latin typeface="Book Antiqua" panose="02040602050305030304" pitchFamily="18" charset="0"/>
              </a:rPr>
              <a:t>Коледа идват еленчета даже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и </a:t>
            </a:r>
            <a:r>
              <a:rPr lang="bg-BG" dirty="0">
                <a:latin typeface="Book Antiqua" panose="02040602050305030304" pitchFamily="18" charset="0"/>
              </a:rPr>
              <a:t>чуваме техния звън.</a:t>
            </a:r>
          </a:p>
          <a:p>
            <a:r>
              <a:rPr lang="bg-BG" dirty="0">
                <a:latin typeface="Book Antiqua" panose="02040602050305030304" pitchFamily="18" charset="0"/>
              </a:rPr>
              <a:t>И има си всичко, което е важно за </a:t>
            </a:r>
            <a:r>
              <a:rPr lang="bg-BG" dirty="0" smtClean="0">
                <a:latin typeface="Book Antiqua" panose="02040602050305030304" pitchFamily="18" charset="0"/>
              </a:rPr>
              <a:t>мен – 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и </a:t>
            </a:r>
            <a:r>
              <a:rPr lang="bg-BG" dirty="0">
                <a:latin typeface="Book Antiqua" panose="02040602050305030304" pitchFamily="18" charset="0"/>
              </a:rPr>
              <a:t>мама, и тате и братче прекрасно –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любимо </a:t>
            </a:r>
            <a:r>
              <a:rPr lang="bg-BG" dirty="0">
                <a:latin typeface="Book Antiqua" panose="02040602050305030304" pitchFamily="18" charset="0"/>
              </a:rPr>
              <a:t>семейство за мен</a:t>
            </a:r>
            <a:r>
              <a:rPr lang="bg-BG" dirty="0" smtClean="0">
                <a:latin typeface="Book Antiqua" panose="02040602050305030304" pitchFamily="18" charset="0"/>
              </a:rPr>
              <a:t>!</a:t>
            </a:r>
            <a:endParaRPr lang="bg-BG" dirty="0">
              <a:latin typeface="Book Antiqua" panose="02040602050305030304" pitchFamily="18" charset="0"/>
            </a:endParaRPr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Теодора Иванова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втория по големина град в България и е разположен по двата бряга на река Марица. Градът е имал няколко имена през годините. Предполага се, че първото му име е </a:t>
            </a:r>
            <a:r>
              <a:rPr lang="bg-BG" dirty="0" err="1" smtClean="0">
                <a:latin typeface="Book Antiqua" panose="02040602050305030304" pitchFamily="18" charset="0"/>
              </a:rPr>
              <a:t>Кендреисея</a:t>
            </a:r>
            <a:r>
              <a:rPr lang="bg-BG" dirty="0" smtClean="0">
                <a:latin typeface="Book Antiqua" panose="02040602050305030304" pitchFamily="18" charset="0"/>
              </a:rPr>
              <a:t>. После </a:t>
            </a:r>
            <a:r>
              <a:rPr lang="bg-BG" dirty="0">
                <a:latin typeface="Book Antiqua" panose="02040602050305030304" pitchFamily="18" charset="0"/>
              </a:rPr>
              <a:t>са </a:t>
            </a:r>
            <a:r>
              <a:rPr lang="bg-BG" dirty="0" err="1">
                <a:latin typeface="Book Antiqua" panose="02040602050305030304" pitchFamily="18" charset="0"/>
              </a:rPr>
              <a:t>Евмолпия</a:t>
            </a:r>
            <a:r>
              <a:rPr lang="bg-BG" dirty="0">
                <a:latin typeface="Book Antiqua" panose="02040602050305030304" pitchFamily="18" charset="0"/>
              </a:rPr>
              <a:t>, </a:t>
            </a:r>
            <a:r>
              <a:rPr lang="bg-BG" dirty="0" err="1">
                <a:latin typeface="Book Antiqua" panose="02040602050305030304" pitchFamily="18" charset="0"/>
              </a:rPr>
              <a:t>Филипополис</a:t>
            </a:r>
            <a:r>
              <a:rPr lang="bg-BG" dirty="0">
                <a:latin typeface="Book Antiqua" panose="02040602050305030304" pitchFamily="18" charset="0"/>
              </a:rPr>
              <a:t>, </a:t>
            </a:r>
            <a:r>
              <a:rPr lang="bg-BG" dirty="0" err="1">
                <a:latin typeface="Book Antiqua" panose="02040602050305030304" pitchFamily="18" charset="0"/>
              </a:rPr>
              <a:t>Тримонциум</a:t>
            </a:r>
            <a:r>
              <a:rPr lang="bg-BG" dirty="0">
                <a:latin typeface="Book Antiqua" panose="02040602050305030304" pitchFamily="18" charset="0"/>
              </a:rPr>
              <a:t>, </a:t>
            </a:r>
            <a:r>
              <a:rPr lang="bg-BG" dirty="0" err="1">
                <a:latin typeface="Book Antiqua" panose="02040602050305030304" pitchFamily="18" charset="0"/>
              </a:rPr>
              <a:t>Пулпудева</a:t>
            </a:r>
            <a:r>
              <a:rPr lang="bg-BG" dirty="0">
                <a:latin typeface="Book Antiqua" panose="02040602050305030304" pitchFamily="18" charset="0"/>
              </a:rPr>
              <a:t>, </a:t>
            </a:r>
            <a:r>
              <a:rPr lang="bg-BG" dirty="0" err="1">
                <a:latin typeface="Book Antiqua" panose="02040602050305030304" pitchFamily="18" charset="0"/>
              </a:rPr>
              <a:t>Пълдин</a:t>
            </a:r>
            <a:r>
              <a:rPr lang="bg-BG" dirty="0">
                <a:latin typeface="Book Antiqua" panose="02040602050305030304" pitchFamily="18" charset="0"/>
              </a:rPr>
              <a:t> и накрая Пловдив. Известен е още като ,,Градът на седемте тепета“.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В </a:t>
            </a:r>
            <a:r>
              <a:rPr lang="bg-BG" dirty="0">
                <a:latin typeface="Book Antiqua" panose="02040602050305030304" pitchFamily="18" charset="0"/>
              </a:rPr>
              <a:t>него има много културни и исторически ценности като </a:t>
            </a:r>
            <a:r>
              <a:rPr lang="bg-BG" dirty="0" smtClean="0">
                <a:latin typeface="Book Antiqua" panose="02040602050305030304" pitchFamily="18" charset="0"/>
              </a:rPr>
              <a:t>Римския </a:t>
            </a:r>
            <a:r>
              <a:rPr lang="bg-BG" dirty="0">
                <a:latin typeface="Book Antiqua" panose="02040602050305030304" pitchFamily="18" charset="0"/>
              </a:rPr>
              <a:t>стадион, </a:t>
            </a:r>
            <a:r>
              <a:rPr lang="bg-BG" dirty="0" smtClean="0">
                <a:latin typeface="Book Antiqua" panose="02040602050305030304" pitchFamily="18" charset="0"/>
              </a:rPr>
              <a:t>Античния </a:t>
            </a:r>
            <a:r>
              <a:rPr lang="bg-BG" dirty="0">
                <a:latin typeface="Book Antiqua" panose="02040602050305030304" pitchFamily="18" charset="0"/>
              </a:rPr>
              <a:t>театър, </a:t>
            </a:r>
            <a:r>
              <a:rPr lang="bg-BG" dirty="0" err="1">
                <a:latin typeface="Book Antiqua" panose="02040602050305030304" pitchFamily="18" charset="0"/>
              </a:rPr>
              <a:t>Одеона</a:t>
            </a:r>
            <a:r>
              <a:rPr lang="bg-BG" dirty="0">
                <a:latin typeface="Book Antiqua" panose="02040602050305030304" pitchFamily="18" charset="0"/>
              </a:rPr>
              <a:t> и много други.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Важно </a:t>
            </a:r>
            <a:r>
              <a:rPr lang="bg-BG" dirty="0">
                <a:latin typeface="Book Antiqua" panose="02040602050305030304" pitchFamily="18" charset="0"/>
              </a:rPr>
              <a:t>значение за града ни има и провеждащият се два пъти в годината есен и пролет – Международен панаир.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един от най-древните градове в </a:t>
            </a:r>
            <a:r>
              <a:rPr lang="bg-BG" dirty="0" smtClean="0">
                <a:latin typeface="Book Antiqua" panose="02040602050305030304" pitchFamily="18" charset="0"/>
              </a:rPr>
              <a:t>света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и съм горд, че е мой роден град.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Атанас </a:t>
            </a:r>
            <a:r>
              <a:rPr lang="bg-BG" b="1" i="1" dirty="0" err="1" smtClean="0">
                <a:latin typeface="Book Antiqua" panose="02040602050305030304" pitchFamily="18" charset="0"/>
              </a:rPr>
              <a:t>Здравчев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098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моя роден град. Той е известен с многовековната си история, за която говорят различните археологически разкопки в центъра на града.</a:t>
            </a:r>
          </a:p>
          <a:p>
            <a:r>
              <a:rPr lang="bg-BG" dirty="0">
                <a:latin typeface="Book Antiqua" panose="02040602050305030304" pitchFamily="18" charset="0"/>
              </a:rPr>
              <a:t>Харесвам град Пловдив.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Обичам </a:t>
            </a:r>
            <a:r>
              <a:rPr lang="bg-BG" dirty="0">
                <a:latin typeface="Book Antiqua" panose="02040602050305030304" pitchFamily="18" charset="0"/>
              </a:rPr>
              <a:t>да се разхождам по неговите тепета и да се наслаждавам на красива гледка на града отвисоко.</a:t>
            </a:r>
          </a:p>
          <a:p>
            <a:r>
              <a:rPr lang="bg-BG" dirty="0">
                <a:latin typeface="Book Antiqua" panose="02040602050305030304" pitchFamily="18" charset="0"/>
              </a:rPr>
              <a:t>Радвам се, че живея в такъв красив и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богат </a:t>
            </a:r>
            <a:r>
              <a:rPr lang="bg-BG" dirty="0">
                <a:latin typeface="Book Antiqua" panose="02040602050305030304" pitchFamily="18" charset="0"/>
              </a:rPr>
              <a:t>на културен живот град в България!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 </a:t>
            </a:r>
            <a:r>
              <a:rPr lang="bg-BG" dirty="0" smtClean="0"/>
              <a:t>              </a:t>
            </a:r>
            <a:r>
              <a:rPr lang="bg-BG" b="1" i="1" dirty="0" smtClean="0">
                <a:latin typeface="Book Antiqua" panose="02040602050305030304" pitchFamily="18" charset="0"/>
              </a:rPr>
              <a:t>Кристиян Неделчев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657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</a:t>
            </a:r>
            <a:r>
              <a:rPr lang="bg-BG" dirty="0" smtClean="0">
                <a:latin typeface="Book Antiqua" panose="02040602050305030304" pitchFamily="18" charset="0"/>
              </a:rPr>
              <a:t>много стар град.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Той </a:t>
            </a:r>
            <a:r>
              <a:rPr lang="bg-BG" dirty="0">
                <a:latin typeface="Book Antiqua" panose="02040602050305030304" pitchFamily="18" charset="0"/>
              </a:rPr>
              <a:t>е </a:t>
            </a:r>
            <a:r>
              <a:rPr lang="bg-BG" dirty="0" smtClean="0">
                <a:latin typeface="Book Antiqua" panose="02040602050305030304" pitchFamily="18" charset="0"/>
              </a:rPr>
              <a:t>културната столица на България. Има множество красиви места и още по-хубави хора.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Пловдив е град на дедите,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Пловдив е град на мечтите!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</a:t>
            </a:r>
            <a:r>
              <a:rPr lang="bg-BG" dirty="0" smtClean="0"/>
              <a:t>           </a:t>
            </a:r>
            <a:r>
              <a:rPr lang="bg-BG" b="1" i="1" dirty="0" smtClean="0">
                <a:latin typeface="Book Antiqua" panose="02040602050305030304" pitchFamily="18" charset="0"/>
              </a:rPr>
              <a:t>Александра </a:t>
            </a:r>
            <a:r>
              <a:rPr lang="bg-BG" b="1" i="1" dirty="0" err="1" smtClean="0">
                <a:latin typeface="Book Antiqua" panose="02040602050305030304" pitchFamily="18" charset="0"/>
              </a:rPr>
              <a:t>Карабова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2363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</a:t>
            </a:r>
            <a:endParaRPr lang="bg-BG" b="1" i="1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Пловдив </a:t>
            </a:r>
            <a:r>
              <a:rPr lang="bg-BG" dirty="0">
                <a:latin typeface="Book Antiqua" panose="02040602050305030304" pitchFamily="18" charset="0"/>
              </a:rPr>
              <a:t>е града, в който съм израснал</a:t>
            </a:r>
            <a:r>
              <a:rPr lang="bg-BG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Той </a:t>
            </a:r>
            <a:r>
              <a:rPr lang="bg-BG" dirty="0">
                <a:latin typeface="Book Antiqua" panose="02040602050305030304" pitchFamily="18" charset="0"/>
              </a:rPr>
              <a:t>е известен с Античния театър, паметника на Альоша, седемте тепета и Стария Пловдив.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През </a:t>
            </a:r>
            <a:r>
              <a:rPr lang="bg-BG" dirty="0">
                <a:latin typeface="Book Antiqua" panose="02040602050305030304" pitchFamily="18" charset="0"/>
              </a:rPr>
              <a:t>него минава река Марица.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Той </a:t>
            </a:r>
            <a:r>
              <a:rPr lang="bg-BG" dirty="0">
                <a:latin typeface="Book Antiqua" panose="02040602050305030304" pitchFamily="18" charset="0"/>
              </a:rPr>
              <a:t>има Гребен канал. Градът е древен и е втория по големина град в България.</a:t>
            </a:r>
          </a:p>
          <a:p>
            <a:endParaRPr lang="bg-BG" dirty="0"/>
          </a:p>
          <a:p>
            <a:r>
              <a:rPr lang="bg-BG" dirty="0" smtClean="0"/>
              <a:t>		</a:t>
            </a:r>
          </a:p>
          <a:p>
            <a:r>
              <a:rPr lang="bg-BG" dirty="0"/>
              <a:t>	 </a:t>
            </a:r>
            <a:r>
              <a:rPr lang="bg-BG" dirty="0" smtClean="0"/>
              <a:t>             </a:t>
            </a:r>
            <a:r>
              <a:rPr lang="bg-BG" b="1" i="1" dirty="0" smtClean="0">
                <a:latin typeface="Book Antiqua" panose="02040602050305030304" pitchFamily="18" charset="0"/>
              </a:rPr>
              <a:t>Борислав </a:t>
            </a:r>
            <a:r>
              <a:rPr lang="bg-BG" b="1" i="1" dirty="0" err="1" smtClean="0">
                <a:latin typeface="Book Antiqua" panose="02040602050305030304" pitchFamily="18" charset="0"/>
              </a:rPr>
              <a:t>Радионов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832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	</a:t>
            </a:r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България</a:t>
            </a:r>
          </a:p>
          <a:p>
            <a:r>
              <a:rPr lang="bg-BG" b="1" i="1" dirty="0" smtClean="0">
                <a:latin typeface="Book Antiqua" panose="02040602050305030304" pitchFamily="18" charset="0"/>
              </a:rPr>
              <a:t> 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България </a:t>
            </a:r>
            <a:r>
              <a:rPr lang="bg-BG" dirty="0">
                <a:latin typeface="Book Antiqua" panose="02040602050305030304" pitchFamily="18" charset="0"/>
              </a:rPr>
              <a:t>е моята страна любима,</a:t>
            </a:r>
          </a:p>
          <a:p>
            <a:r>
              <a:rPr lang="bg-BG" dirty="0">
                <a:latin typeface="Book Antiqua" panose="02040602050305030304" pitchFamily="18" charset="0"/>
              </a:rPr>
              <a:t>т</a:t>
            </a:r>
            <a:r>
              <a:rPr lang="bg-BG" dirty="0" smtClean="0">
                <a:latin typeface="Book Antiqua" panose="02040602050305030304" pitchFamily="18" charset="0"/>
              </a:rPr>
              <a:t>я </a:t>
            </a:r>
            <a:r>
              <a:rPr lang="bg-BG" dirty="0">
                <a:latin typeface="Book Antiqua" panose="02040602050305030304" pitchFamily="18" charset="0"/>
              </a:rPr>
              <a:t>е моята родина.</a:t>
            </a:r>
          </a:p>
          <a:p>
            <a:r>
              <a:rPr lang="bg-BG" dirty="0">
                <a:latin typeface="Book Antiqua" panose="02040602050305030304" pitchFamily="18" charset="0"/>
              </a:rPr>
              <a:t>Страна малка, но приказно красива,</a:t>
            </a:r>
          </a:p>
          <a:p>
            <a:r>
              <a:rPr lang="bg-BG" dirty="0">
                <a:latin typeface="Book Antiqua" panose="02040602050305030304" pitchFamily="18" charset="0"/>
              </a:rPr>
              <a:t>в</a:t>
            </a:r>
            <a:r>
              <a:rPr lang="bg-BG" dirty="0" smtClean="0">
                <a:latin typeface="Book Antiqua" panose="02040602050305030304" pitchFamily="18" charset="0"/>
              </a:rPr>
              <a:t>секи удивява </a:t>
            </a:r>
            <a:r>
              <a:rPr lang="bg-BG" dirty="0">
                <a:latin typeface="Book Antiqua" panose="02040602050305030304" pitchFamily="18" charset="0"/>
              </a:rPr>
              <a:t>с природата си </a:t>
            </a:r>
            <a:r>
              <a:rPr lang="bg-BG" dirty="0" smtClean="0">
                <a:latin typeface="Book Antiqua" panose="02040602050305030304" pitchFamily="18" charset="0"/>
              </a:rPr>
              <a:t>дива,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горите си вековни, огласяни от </a:t>
            </a:r>
            <a:r>
              <a:rPr lang="bg-BG" dirty="0" smtClean="0">
                <a:latin typeface="Book Antiqua" panose="02040602050305030304" pitchFamily="18" charset="0"/>
              </a:rPr>
              <a:t>самодива,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низините необятни, ухаещи на рози.</a:t>
            </a:r>
          </a:p>
          <a:p>
            <a:r>
              <a:rPr lang="bg-BG" dirty="0">
                <a:latin typeface="Book Antiqua" panose="02040602050305030304" pitchFamily="18" charset="0"/>
              </a:rPr>
              <a:t>България – страна велика</a:t>
            </a:r>
          </a:p>
          <a:p>
            <a:r>
              <a:rPr lang="bg-BG" dirty="0">
                <a:latin typeface="Book Antiqua" panose="02040602050305030304" pitchFamily="18" charset="0"/>
              </a:rPr>
              <a:t>п</a:t>
            </a:r>
            <a:r>
              <a:rPr lang="bg-BG" dirty="0" smtClean="0">
                <a:latin typeface="Book Antiqua" panose="02040602050305030304" pitchFamily="18" charset="0"/>
              </a:rPr>
              <a:t>реминала </a:t>
            </a:r>
            <a:r>
              <a:rPr lang="bg-BG" dirty="0">
                <a:latin typeface="Book Antiqua" panose="02040602050305030304" pitchFamily="18" charset="0"/>
              </a:rPr>
              <a:t>през вековете горда, силна и непобедима.</a:t>
            </a:r>
          </a:p>
          <a:p>
            <a:r>
              <a:rPr lang="bg-BG" dirty="0">
                <a:latin typeface="Book Antiqua" panose="02040602050305030304" pitchFamily="18" charset="0"/>
              </a:rPr>
              <a:t>Страна, съхранила народността си с волята си непоколебима.</a:t>
            </a:r>
          </a:p>
          <a:p>
            <a:r>
              <a:rPr lang="bg-BG" dirty="0">
                <a:latin typeface="Book Antiqua" panose="02040602050305030304" pitchFamily="18" charset="0"/>
              </a:rPr>
              <a:t>Обичам те, родино мила,</a:t>
            </a:r>
          </a:p>
          <a:p>
            <a:r>
              <a:rPr lang="bg-BG" dirty="0">
                <a:latin typeface="Book Antiqua" panose="02040602050305030304" pitchFamily="18" charset="0"/>
              </a:rPr>
              <a:t>в</a:t>
            </a:r>
            <a:r>
              <a:rPr lang="bg-BG" dirty="0" smtClean="0">
                <a:latin typeface="Book Antiqua" panose="02040602050305030304" pitchFamily="18" charset="0"/>
              </a:rPr>
              <a:t>ъзпитаваща </a:t>
            </a:r>
            <a:r>
              <a:rPr lang="bg-BG" dirty="0">
                <a:latin typeface="Book Antiqua" panose="02040602050305030304" pitchFamily="18" charset="0"/>
              </a:rPr>
              <a:t>със своята сила,</a:t>
            </a:r>
          </a:p>
          <a:p>
            <a:r>
              <a:rPr lang="bg-BG" dirty="0">
                <a:latin typeface="Book Antiqua" panose="02040602050305030304" pitchFamily="18" charset="0"/>
              </a:rPr>
              <a:t>в</a:t>
            </a:r>
            <a:r>
              <a:rPr lang="bg-BG" dirty="0" smtClean="0">
                <a:latin typeface="Book Antiqua" panose="02040602050305030304" pitchFamily="18" charset="0"/>
              </a:rPr>
              <a:t>дъхновяваща </a:t>
            </a:r>
            <a:r>
              <a:rPr lang="bg-BG" dirty="0">
                <a:latin typeface="Book Antiqua" panose="02040602050305030304" pitchFamily="18" charset="0"/>
              </a:rPr>
              <a:t>с автентичността си,</a:t>
            </a:r>
          </a:p>
          <a:p>
            <a:r>
              <a:rPr lang="bg-BG" dirty="0">
                <a:latin typeface="Book Antiqua" panose="02040602050305030304" pitchFamily="18" charset="0"/>
              </a:rPr>
              <a:t>в</a:t>
            </a:r>
            <a:r>
              <a:rPr lang="bg-BG" dirty="0" smtClean="0">
                <a:latin typeface="Book Antiqua" panose="02040602050305030304" pitchFamily="18" charset="0"/>
              </a:rPr>
              <a:t>печатляваща </a:t>
            </a:r>
            <a:r>
              <a:rPr lang="bg-BG" dirty="0">
                <a:latin typeface="Book Antiqua" panose="02040602050305030304" pitchFamily="18" charset="0"/>
              </a:rPr>
              <a:t>с историята и древността си</a:t>
            </a:r>
            <a:r>
              <a:rPr lang="bg-BG" dirty="0" smtClean="0">
                <a:latin typeface="Book Antiqua" panose="02040602050305030304" pitchFamily="18" charset="0"/>
              </a:rPr>
              <a:t>!</a:t>
            </a:r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Яница Влахова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596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r>
              <a:rPr lang="ru-RU" b="1" i="1" dirty="0">
                <a:latin typeface="Book Antiqua" panose="02040602050305030304" pitchFamily="18" charset="0"/>
              </a:rPr>
              <a:t> </a:t>
            </a:r>
            <a:r>
              <a:rPr lang="ru-RU" b="1" i="1" dirty="0" smtClean="0">
                <a:latin typeface="Book Antiqua" panose="02040602050305030304" pitchFamily="18" charset="0"/>
              </a:rPr>
              <a:t>	Роден </a:t>
            </a:r>
            <a:r>
              <a:rPr lang="ru-RU" b="1" i="1" dirty="0">
                <a:latin typeface="Book Antiqua" panose="02040602050305030304" pitchFamily="18" charset="0"/>
              </a:rPr>
              <a:t>град</a:t>
            </a:r>
            <a:endParaRPr lang="bg-BG" b="1" i="1" dirty="0">
              <a:latin typeface="Book Antiqua" panose="02040602050305030304" pitchFamily="18" charset="0"/>
            </a:endParaRPr>
          </a:p>
          <a:p>
            <a:endParaRPr lang="ru-RU" dirty="0"/>
          </a:p>
          <a:p>
            <a:r>
              <a:rPr lang="ru-RU" dirty="0">
                <a:latin typeface="Book Antiqua" panose="02040602050305030304" pitchFamily="18" charset="0"/>
              </a:rPr>
              <a:t>Роден град, мой мил, чудесен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ако </a:t>
            </a:r>
            <a:r>
              <a:rPr lang="ru-RU" dirty="0">
                <a:latin typeface="Book Antiqua" panose="02040602050305030304" pitchFamily="18" charset="0"/>
              </a:rPr>
              <a:t>можех да напиша песен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щеше </a:t>
            </a:r>
            <a:r>
              <a:rPr lang="ru-RU" dirty="0">
                <a:latin typeface="Book Antiqua" panose="02040602050305030304" pitchFamily="18" charset="0"/>
              </a:rPr>
              <a:t>да звучи така:</a:t>
            </a:r>
          </a:p>
          <a:p>
            <a:r>
              <a:rPr lang="ru-RU" dirty="0">
                <a:latin typeface="Book Antiqua" panose="02040602050305030304" pitchFamily="18" charset="0"/>
              </a:rPr>
              <a:t>,,Стигаш ми  - не ща света!“</a:t>
            </a:r>
          </a:p>
          <a:p>
            <a:endParaRPr lang="bg-BG" dirty="0" smtClean="0"/>
          </a:p>
          <a:p>
            <a:r>
              <a:rPr lang="bg-BG" dirty="0" smtClean="0"/>
              <a:t>		 </a:t>
            </a:r>
            <a:endParaRPr lang="en-US" dirty="0" smtClean="0"/>
          </a:p>
          <a:p>
            <a:r>
              <a:rPr lang="bg-BG" dirty="0" smtClean="0">
                <a:latin typeface="Book Antiqua" panose="02040602050305030304" pitchFamily="18" charset="0"/>
              </a:rPr>
              <a:t>Пловдив – древен и вечен на седем тепета.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Древен, защото името му се губи във времето – 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Пловдив, </a:t>
            </a:r>
            <a:r>
              <a:rPr lang="bg-BG" dirty="0" err="1" smtClean="0">
                <a:latin typeface="Book Antiqua" panose="02040602050305030304" pitchFamily="18" charset="0"/>
              </a:rPr>
              <a:t>Филибе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  <a:r>
              <a:rPr lang="bg-BG" dirty="0" err="1" smtClean="0">
                <a:latin typeface="Book Antiqua" panose="02040602050305030304" pitchFamily="18" charset="0"/>
              </a:rPr>
              <a:t>Пулпудева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  <a:r>
              <a:rPr lang="bg-BG" dirty="0" err="1" smtClean="0">
                <a:latin typeface="Book Antiqua" panose="02040602050305030304" pitchFamily="18" charset="0"/>
              </a:rPr>
              <a:t>Пълдин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</a:p>
          <a:p>
            <a:r>
              <a:rPr lang="bg-BG" dirty="0" err="1" smtClean="0">
                <a:latin typeface="Book Antiqua" panose="02040602050305030304" pitchFamily="18" charset="0"/>
              </a:rPr>
              <a:t>Евмолпия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  <a:r>
              <a:rPr lang="bg-BG" dirty="0" err="1" smtClean="0">
                <a:latin typeface="Book Antiqua" panose="02040602050305030304" pitchFamily="18" charset="0"/>
              </a:rPr>
              <a:t>Тримонциум</a:t>
            </a:r>
            <a:r>
              <a:rPr lang="bg-BG" dirty="0" smtClean="0">
                <a:latin typeface="Book Antiqua" panose="02040602050305030304" pitchFamily="18" charset="0"/>
              </a:rPr>
              <a:t> и </a:t>
            </a:r>
            <a:r>
              <a:rPr lang="bg-BG" dirty="0" err="1" smtClean="0">
                <a:latin typeface="Book Antiqua" panose="02040602050305030304" pitchFamily="18" charset="0"/>
              </a:rPr>
              <a:t>Филипополис</a:t>
            </a:r>
            <a:r>
              <a:rPr lang="bg-BG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Вечен – не знам кога е бил </a:t>
            </a:r>
            <a:r>
              <a:rPr lang="bg-BG" dirty="0" err="1" smtClean="0">
                <a:latin typeface="Book Antiqua" panose="02040602050305030304" pitchFamily="18" charset="0"/>
              </a:rPr>
              <a:t>Филипополис</a:t>
            </a:r>
            <a:r>
              <a:rPr lang="bg-BG" dirty="0" smtClean="0">
                <a:latin typeface="Book Antiqua" panose="02040602050305030304" pitchFamily="18" charset="0"/>
              </a:rPr>
              <a:t>, </a:t>
            </a:r>
          </a:p>
          <a:p>
            <a:r>
              <a:rPr lang="bg-BG" dirty="0">
                <a:latin typeface="Book Antiqua" panose="02040602050305030304" pitchFamily="18" charset="0"/>
              </a:rPr>
              <a:t>н</a:t>
            </a:r>
            <a:r>
              <a:rPr lang="bg-BG" dirty="0" smtClean="0">
                <a:latin typeface="Book Antiqua" panose="02040602050305030304" pitchFamily="18" charset="0"/>
              </a:rPr>
              <a:t>о аз съм роден в Пловдив</a:t>
            </a:r>
            <a:r>
              <a:rPr lang="bg-BG" dirty="0" smtClean="0"/>
              <a:t>!</a:t>
            </a:r>
          </a:p>
          <a:p>
            <a:endParaRPr lang="bg-BG" dirty="0" smtClean="0"/>
          </a:p>
          <a:p>
            <a:r>
              <a:rPr lang="bg-BG" dirty="0" smtClean="0"/>
              <a:t>		</a:t>
            </a:r>
            <a:r>
              <a:rPr lang="bg-BG" b="1" i="1" dirty="0">
                <a:latin typeface="Book Antiqua" panose="02040602050305030304" pitchFamily="18" charset="0"/>
              </a:rPr>
              <a:t>Христо Трифонов</a:t>
            </a:r>
          </a:p>
          <a:p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8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Родина</a:t>
            </a:r>
          </a:p>
          <a:p>
            <a:endParaRPr lang="bg-BG" dirty="0"/>
          </a:p>
          <a:p>
            <a:r>
              <a:rPr lang="bg-BG" dirty="0">
                <a:latin typeface="Book Antiqua" panose="02040602050305030304" pitchFamily="18" charset="0"/>
              </a:rPr>
              <a:t>Нашата Родина мила,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толкова </a:t>
            </a:r>
            <a:r>
              <a:rPr lang="bg-BG" dirty="0">
                <a:latin typeface="Book Antiqua" panose="02040602050305030304" pitchFamily="18" charset="0"/>
              </a:rPr>
              <a:t>е тя красива.</a:t>
            </a:r>
          </a:p>
          <a:p>
            <a:r>
              <a:rPr lang="bg-BG" dirty="0">
                <a:latin typeface="Book Antiqua" panose="02040602050305030304" pitchFamily="18" charset="0"/>
              </a:rPr>
              <a:t>В нея аз съм се родила,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в </a:t>
            </a:r>
            <a:r>
              <a:rPr lang="bg-BG" dirty="0">
                <a:latin typeface="Book Antiqua" panose="02040602050305030304" pitchFamily="18" charset="0"/>
              </a:rPr>
              <a:t>нея аз се чувствам най-щастлива.</a:t>
            </a:r>
          </a:p>
          <a:p>
            <a:r>
              <a:rPr lang="bg-BG" dirty="0">
                <a:latin typeface="Book Antiqua" panose="02040602050305030304" pitchFamily="18" charset="0"/>
              </a:rPr>
              <a:t>Обичам всички прелести красиви,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за </a:t>
            </a:r>
            <a:r>
              <a:rPr lang="bg-BG" dirty="0">
                <a:latin typeface="Book Antiqua" panose="02040602050305030304" pitchFamily="18" charset="0"/>
              </a:rPr>
              <a:t>нищо аз не бих я заменила.</a:t>
            </a:r>
          </a:p>
          <a:p>
            <a:r>
              <a:rPr lang="bg-BG" dirty="0">
                <a:latin typeface="Book Antiqua" panose="02040602050305030304" pitchFamily="18" charset="0"/>
              </a:rPr>
              <a:t>Родино моя , родино мила</a:t>
            </a:r>
            <a:r>
              <a:rPr lang="bg-BG" dirty="0"/>
              <a:t>!</a:t>
            </a:r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Таня Георгиева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6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</a:t>
            </a:r>
          </a:p>
          <a:p>
            <a:endParaRPr lang="bg-BG" dirty="0"/>
          </a:p>
          <a:p>
            <a:r>
              <a:rPr lang="bg-BG" dirty="0" smtClean="0">
                <a:latin typeface="Book Antiqua" panose="02040602050305030304" pitchFamily="18" charset="0"/>
              </a:rPr>
              <a:t>Пловдив, </a:t>
            </a:r>
            <a:r>
              <a:rPr lang="bg-BG" dirty="0" err="1" smtClean="0">
                <a:latin typeface="Book Antiqua" panose="02040602050305030304" pitchFamily="18" charset="0"/>
              </a:rPr>
              <a:t>Пловдив</a:t>
            </a:r>
            <a:r>
              <a:rPr lang="bg-BG" dirty="0" smtClean="0">
                <a:latin typeface="Book Antiqua" panose="02040602050305030304" pitchFamily="18" charset="0"/>
              </a:rPr>
              <a:t>, ти си тъй красив,</a:t>
            </a:r>
          </a:p>
          <a:p>
            <a:r>
              <a:rPr lang="bg-BG" dirty="0">
                <a:latin typeface="Book Antiqua" panose="02040602050305030304" pitchFamily="18" charset="0"/>
              </a:rPr>
              <a:t>г</a:t>
            </a:r>
            <a:r>
              <a:rPr lang="bg-BG" dirty="0" smtClean="0">
                <a:latin typeface="Book Antiqua" panose="02040602050305030304" pitchFamily="18" charset="0"/>
              </a:rPr>
              <a:t>рад древен и модерен.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Моят роден град си ти,</a:t>
            </a:r>
          </a:p>
          <a:p>
            <a:r>
              <a:rPr lang="bg-BG" dirty="0">
                <a:latin typeface="Book Antiqua" panose="02040602050305030304" pitchFamily="18" charset="0"/>
              </a:rPr>
              <a:t>т</a:t>
            </a:r>
            <a:r>
              <a:rPr lang="bg-BG" dirty="0" smtClean="0">
                <a:latin typeface="Book Antiqua" panose="02040602050305030304" pitchFamily="18" charset="0"/>
              </a:rPr>
              <a:t>еб аз обичам и възхвалям.</a:t>
            </a:r>
            <a:endParaRPr lang="bg-BG" dirty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Тук Марица се извива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Альоша гордо извисява,</a:t>
            </a: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лънце над тепетата ти грей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с история богата се гордей.</a:t>
            </a:r>
            <a:endParaRPr lang="bg-BG" dirty="0">
              <a:latin typeface="Book Antiqua" panose="02040602050305030304" pitchFamily="18" charset="0"/>
            </a:endParaRPr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Мари </a:t>
            </a:r>
            <a:r>
              <a:rPr lang="bg-BG" b="1" i="1" dirty="0" err="1" smtClean="0">
                <a:latin typeface="Book Antiqua" panose="02040602050305030304" pitchFamily="18" charset="0"/>
              </a:rPr>
              <a:t>Жиговечка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7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	</a:t>
            </a:r>
            <a:r>
              <a:rPr lang="bg-BG" b="1" i="1" dirty="0" smtClean="0">
                <a:latin typeface="Book Antiqua" panose="02040602050305030304" pitchFamily="18" charset="0"/>
              </a:rPr>
              <a:t>Вековен град</a:t>
            </a:r>
          </a:p>
          <a:p>
            <a:endParaRPr lang="bg-BG" dirty="0"/>
          </a:p>
          <a:p>
            <a:r>
              <a:rPr lang="bg-BG" dirty="0">
                <a:latin typeface="Book Antiqua" panose="02040602050305030304" pitchFamily="18" charset="0"/>
              </a:rPr>
              <a:t>Пловдив, град на седемте тепета</a:t>
            </a:r>
          </a:p>
          <a:p>
            <a:r>
              <a:rPr lang="bg-BG" dirty="0">
                <a:latin typeface="Book Antiqua" panose="02040602050305030304" pitchFamily="18" charset="0"/>
              </a:rPr>
              <a:t>с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несравнима красота –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събрал </a:t>
            </a:r>
            <a:r>
              <a:rPr lang="bg-BG" dirty="0">
                <a:latin typeface="Book Antiqua" panose="02040602050305030304" pitchFamily="18" charset="0"/>
              </a:rPr>
              <a:t>в едно култура и история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звестни </a:t>
            </a:r>
            <a:r>
              <a:rPr lang="bg-BG" dirty="0">
                <a:latin typeface="Book Antiqua" panose="02040602050305030304" pitchFamily="18" charset="0"/>
              </a:rPr>
              <a:t>по цялата земя.</a:t>
            </a:r>
          </a:p>
          <a:p>
            <a:r>
              <a:rPr lang="bg-BG" dirty="0">
                <a:latin typeface="Book Antiqua" panose="02040602050305030304" pitchFamily="18" charset="0"/>
              </a:rPr>
              <a:t>Река Марица нежно мие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бреговете </a:t>
            </a:r>
            <a:r>
              <a:rPr lang="bg-BG" dirty="0">
                <a:latin typeface="Book Antiqua" panose="02040602050305030304" pitchFamily="18" charset="0"/>
              </a:rPr>
              <a:t>на града.</a:t>
            </a:r>
          </a:p>
          <a:p>
            <a:r>
              <a:rPr lang="bg-BG" dirty="0">
                <a:latin typeface="Book Antiqua" panose="02040602050305030304" pitchFamily="18" charset="0"/>
              </a:rPr>
              <a:t>С таз природа ненагледна</a:t>
            </a:r>
          </a:p>
          <a:p>
            <a:r>
              <a:rPr lang="bg-BG" dirty="0">
                <a:latin typeface="Book Antiqua" panose="02040602050305030304" pitchFamily="18" charset="0"/>
              </a:rPr>
              <a:t>и</a:t>
            </a:r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с вековните традиции –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вечен </a:t>
            </a:r>
            <a:r>
              <a:rPr lang="bg-BG" dirty="0">
                <a:latin typeface="Book Antiqua" panose="02040602050305030304" pitchFamily="18" charset="0"/>
              </a:rPr>
              <a:t>е нашия град.</a:t>
            </a:r>
          </a:p>
          <a:p>
            <a:endParaRPr lang="bg-BG" dirty="0" smtClean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Ива Христева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8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 в сърцето</a:t>
            </a:r>
          </a:p>
          <a:p>
            <a:endParaRPr lang="bg-BG" dirty="0" smtClean="0"/>
          </a:p>
          <a:p>
            <a:r>
              <a:rPr lang="bg-BG" dirty="0" smtClean="0">
                <a:latin typeface="Book Antiqua" panose="02040602050305030304" pitchFamily="18" charset="0"/>
              </a:rPr>
              <a:t>Има </a:t>
            </a:r>
            <a:r>
              <a:rPr lang="bg-BG" dirty="0">
                <a:latin typeface="Book Antiqua" panose="02040602050305030304" pitchFamily="18" charset="0"/>
              </a:rPr>
              <a:t>много градове по света. Но най-скъп е този, който можем да наречем роден край. </a:t>
            </a:r>
          </a:p>
          <a:p>
            <a:r>
              <a:rPr lang="bg-BG" dirty="0">
                <a:latin typeface="Book Antiqua" panose="02040602050305030304" pitchFamily="18" charset="0"/>
              </a:rPr>
              <a:t>Такъв за мен е град Пловдив. Един красив български град, разположен в Тракийската низина, построен върху седем тепета и с над осем хилядна история. Всеки, който посети моя град не може да не се възхити от архитектурата на Стария Пловдив. Не би останал безразличен към красотата и стила на Античния театър. И разбира се, съвременен Пловдив е горд и с Международния панаир, модерната Главна улица, както и средището на културата и занаятите – Капана.</a:t>
            </a:r>
          </a:p>
          <a:p>
            <a:r>
              <a:rPr lang="bg-BG" dirty="0">
                <a:latin typeface="Book Antiqua" panose="02040602050305030304" pitchFamily="18" charset="0"/>
              </a:rPr>
              <a:t>Да се нарека ,,българин“ е гордост</a:t>
            </a:r>
            <a:r>
              <a:rPr lang="bg-BG" dirty="0" smtClean="0">
                <a:latin typeface="Book Antiqua" panose="02040602050305030304" pitchFamily="18" charset="0"/>
              </a:rPr>
              <a:t>,</a:t>
            </a:r>
          </a:p>
          <a:p>
            <a:r>
              <a:rPr lang="bg-BG" dirty="0" smtClean="0">
                <a:latin typeface="Book Antiqua" panose="02040602050305030304" pitchFamily="18" charset="0"/>
              </a:rPr>
              <a:t> </a:t>
            </a:r>
            <a:r>
              <a:rPr lang="bg-BG" dirty="0">
                <a:latin typeface="Book Antiqua" panose="02040602050305030304" pitchFamily="18" charset="0"/>
              </a:rPr>
              <a:t>а да се нарека ,,пловдивчанин“ е привилегия за мен.</a:t>
            </a:r>
          </a:p>
          <a:p>
            <a:r>
              <a:rPr lang="bg-BG" dirty="0">
                <a:latin typeface="Book Antiqua" panose="02040602050305030304" pitchFamily="18" charset="0"/>
              </a:rPr>
              <a:t>Пловдив е моя град, </a:t>
            </a:r>
            <a:endParaRPr lang="bg-BG" dirty="0" smtClean="0">
              <a:latin typeface="Book Antiqua" panose="02040602050305030304" pitchFamily="18" charset="0"/>
            </a:endParaRPr>
          </a:p>
          <a:p>
            <a:r>
              <a:rPr lang="bg-BG" dirty="0" smtClean="0">
                <a:latin typeface="Book Antiqua" panose="02040602050305030304" pitchFamily="18" charset="0"/>
              </a:rPr>
              <a:t>но </a:t>
            </a:r>
            <a:r>
              <a:rPr lang="bg-BG" dirty="0">
                <a:latin typeface="Book Antiqua" panose="02040602050305030304" pitchFamily="18" charset="0"/>
              </a:rPr>
              <a:t>и аз съм негов, защото го нося в сърцето си</a:t>
            </a:r>
            <a:r>
              <a:rPr lang="bg-BG" dirty="0" smtClean="0">
                <a:latin typeface="Book Antiqua" panose="02040602050305030304" pitchFamily="18" charset="0"/>
              </a:rPr>
              <a:t>!</a:t>
            </a:r>
          </a:p>
          <a:p>
            <a:endParaRPr lang="bg-BG" dirty="0"/>
          </a:p>
          <a:p>
            <a:r>
              <a:rPr lang="bg-BG" dirty="0"/>
              <a:t>	</a:t>
            </a:r>
            <a:r>
              <a:rPr lang="bg-BG" dirty="0" smtClean="0"/>
              <a:t>	</a:t>
            </a:r>
            <a:r>
              <a:rPr lang="bg-BG" b="1" i="1" dirty="0" smtClean="0">
                <a:latin typeface="Book Antiqua" panose="02040602050305030304" pitchFamily="18" charset="0"/>
              </a:rPr>
              <a:t>Георги </a:t>
            </a:r>
            <a:r>
              <a:rPr lang="bg-BG" b="1" i="1" dirty="0" err="1" smtClean="0">
                <a:latin typeface="Book Antiqua" panose="02040602050305030304" pitchFamily="18" charset="0"/>
              </a:rPr>
              <a:t>Айдаров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89007" y="54868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Пловдив – древен и вечен</a:t>
            </a:r>
          </a:p>
          <a:p>
            <a:endParaRPr lang="bg-BG" dirty="0"/>
          </a:p>
          <a:p>
            <a:endParaRPr lang="bg-BG" dirty="0"/>
          </a:p>
          <a:p>
            <a:r>
              <a:rPr lang="bg-BG" dirty="0">
                <a:latin typeface="Book Antiqua" panose="02040602050305030304" pitchFamily="18" charset="0"/>
              </a:rPr>
              <a:t>Пловдив, древен и красив.</a:t>
            </a:r>
          </a:p>
          <a:p>
            <a:r>
              <a:rPr lang="bg-BG" dirty="0">
                <a:latin typeface="Book Antiqua" panose="02040602050305030304" pitchFamily="18" charset="0"/>
              </a:rPr>
              <a:t>Много слънчев, приветлив!</a:t>
            </a:r>
          </a:p>
          <a:p>
            <a:r>
              <a:rPr lang="bg-BG" dirty="0">
                <a:latin typeface="Book Antiqua" panose="02040602050305030304" pitchFamily="18" charset="0"/>
              </a:rPr>
              <a:t>Пловдив – тук съм се родила!</a:t>
            </a:r>
          </a:p>
          <a:p>
            <a:r>
              <a:rPr lang="bg-BG" dirty="0">
                <a:latin typeface="Book Antiqua" panose="02040602050305030304" pitchFamily="18" charset="0"/>
              </a:rPr>
              <a:t>Първи думички съм наредила!</a:t>
            </a:r>
          </a:p>
          <a:p>
            <a:r>
              <a:rPr lang="bg-BG" dirty="0" smtClean="0"/>
              <a:t>		</a:t>
            </a:r>
            <a:r>
              <a:rPr lang="bg-BG" dirty="0"/>
              <a:t> 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		</a:t>
            </a:r>
            <a:r>
              <a:rPr lang="bg-BG" b="1" i="1" dirty="0" smtClean="0">
                <a:latin typeface="Book Antiqua" panose="02040602050305030304" pitchFamily="18" charset="0"/>
              </a:rPr>
              <a:t>Ива </a:t>
            </a:r>
            <a:r>
              <a:rPr lang="bg-BG" b="1" i="1" dirty="0" err="1">
                <a:latin typeface="Book Antiqua" panose="02040602050305030304" pitchFamily="18" charset="0"/>
              </a:rPr>
              <a:t>Сендова</a:t>
            </a:r>
            <a:endParaRPr lang="bg-BG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5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30</Words>
  <Application>Microsoft Office PowerPoint</Application>
  <PresentationFormat>Презентация на цял екран (4:3)</PresentationFormat>
  <Paragraphs>257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Geri</dc:creator>
  <cp:lastModifiedBy>Geri</cp:lastModifiedBy>
  <cp:revision>23</cp:revision>
  <dcterms:created xsi:type="dcterms:W3CDTF">2016-11-07T13:51:28Z</dcterms:created>
  <dcterms:modified xsi:type="dcterms:W3CDTF">2017-03-06T13:58:50Z</dcterms:modified>
</cp:coreProperties>
</file>